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
  </p:notesMasterIdLst>
  <p:sldIdLst>
    <p:sldId id="256" r:id="rId2"/>
    <p:sldId id="257" r:id="rId3"/>
    <p:sldId id="258" r:id="rId4"/>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Téma alapján készült stílus 1 – 6. jelölőszín">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6" autoAdjust="0"/>
  </p:normalViewPr>
  <p:slideViewPr>
    <p:cSldViewPr>
      <p:cViewPr>
        <p:scale>
          <a:sx n="77" d="100"/>
          <a:sy n="77" d="100"/>
        </p:scale>
        <p:origin x="-306" y="2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368083-F199-4A5C-AEBE-E13E2C17596B}" type="datetimeFigureOut">
              <a:rPr lang="hu-HU" smtClean="0"/>
              <a:t>2014.03.06.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0B8A7E-B877-4B99-9327-3D1067CF680E}" type="slidenum">
              <a:rPr lang="hu-HU" smtClean="0"/>
              <a:t>‹#›</a:t>
            </a:fld>
            <a:endParaRPr lang="hu-HU"/>
          </a:p>
        </p:txBody>
      </p:sp>
    </p:spTree>
    <p:extLst>
      <p:ext uri="{BB962C8B-B14F-4D97-AF65-F5344CB8AC3E}">
        <p14:creationId xmlns:p14="http://schemas.microsoft.com/office/powerpoint/2010/main" val="3019931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D30B8A7E-B877-4B99-9327-3D1067CF680E}" type="slidenum">
              <a:rPr lang="hu-HU" smtClean="0"/>
              <a:t>2</a:t>
            </a:fld>
            <a:endParaRPr lang="hu-HU"/>
          </a:p>
        </p:txBody>
      </p:sp>
    </p:spTree>
    <p:extLst>
      <p:ext uri="{BB962C8B-B14F-4D97-AF65-F5344CB8AC3E}">
        <p14:creationId xmlns:p14="http://schemas.microsoft.com/office/powerpoint/2010/main" val="2933011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59C46AB8-F920-4C11-99AA-74626F2BDFEE}" type="datetimeFigureOut">
              <a:rPr lang="hu-HU" smtClean="0"/>
              <a:t>2014.03.06.</a:t>
            </a:fld>
            <a:endParaRPr lang="hu-H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hu-H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8DAB885-C8A4-4972-8805-3A593D7D39DA}" type="slidenum">
              <a:rPr lang="hu-HU" smtClean="0"/>
              <a:t>‹#›</a:t>
            </a:fld>
            <a:endParaRPr lang="hu-H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hu-HU" smtClean="0"/>
              <a:t>Mintacím szerkesztése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Vertical Text Placeholder 2"/>
          <p:cNvSpPr>
            <a:spLocks noGrp="1"/>
          </p:cNvSpPr>
          <p:nvPr>
            <p:ph type="body" orient="vert" idx="1"/>
          </p:nvPr>
        </p:nvSpPr>
        <p:spPr/>
        <p:txBody>
          <a:bodyPr vert="eaVert" anchor="ct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59C46AB8-F920-4C11-99AA-74626F2BDFEE}" type="datetimeFigureOut">
              <a:rPr lang="hu-HU" smtClean="0"/>
              <a:t>2014.03.06.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28DAB885-C8A4-4972-8805-3A593D7D39DA}" type="slidenum">
              <a:rPr lang="hu-HU" smtClean="0"/>
              <a:t>‹#›</a:t>
            </a:fld>
            <a:endParaRPr lang="hu-H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hu-HU" smtClean="0"/>
              <a:t>Mintacím szerkesztése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59C46AB8-F920-4C11-99AA-74626F2BDFEE}" type="datetimeFigureOut">
              <a:rPr lang="hu-HU" smtClean="0"/>
              <a:t>2014.03.06.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28DAB885-C8A4-4972-8805-3A593D7D39DA}" type="slidenum">
              <a:rPr lang="hu-HU" smtClean="0"/>
              <a:t>‹#›</a:t>
            </a:fld>
            <a:endParaRPr lang="hu-H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3"/>
          <p:cNvSpPr>
            <a:spLocks noGrp="1"/>
          </p:cNvSpPr>
          <p:nvPr>
            <p:ph type="dt" sz="half" idx="10"/>
          </p:nvPr>
        </p:nvSpPr>
        <p:spPr/>
        <p:txBody>
          <a:bodyPr/>
          <a:lstStyle/>
          <a:p>
            <a:fld id="{59C46AB8-F920-4C11-99AA-74626F2BDFEE}" type="datetimeFigureOut">
              <a:rPr lang="hu-HU" smtClean="0"/>
              <a:t>2014.03.06.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28DAB885-C8A4-4972-8805-3A593D7D39DA}" type="slidenum">
              <a:rPr lang="hu-HU" smtClean="0"/>
              <a:t>‹#›</a:t>
            </a:fld>
            <a:endParaRPr lang="hu-HU"/>
          </a:p>
        </p:txBody>
      </p:sp>
      <p:sp>
        <p:nvSpPr>
          <p:cNvPr id="11" name="Title 10"/>
          <p:cNvSpPr>
            <a:spLocks noGrp="1"/>
          </p:cNvSpPr>
          <p:nvPr>
            <p:ph type="title"/>
          </p:nvPr>
        </p:nvSpPr>
        <p:spPr/>
        <p:txBody>
          <a:bodyPr/>
          <a:lstStyle/>
          <a:p>
            <a:r>
              <a:rPr lang="hu-HU" smtClean="0"/>
              <a:t>Mintacím szerkesztése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hu-HU" smtClean="0"/>
              <a:t>Mintacím szerkesztése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59C46AB8-F920-4C11-99AA-74626F2BDFEE}" type="datetimeFigureOut">
              <a:rPr lang="hu-HU" smtClean="0"/>
              <a:t>2014.03.06.</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28DAB885-C8A4-4972-8805-3A593D7D39DA}" type="slidenum">
              <a:rPr lang="hu-HU" smtClean="0"/>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9C46AB8-F920-4C11-99AA-74626F2BDFEE}" type="datetimeFigureOut">
              <a:rPr lang="hu-HU" smtClean="0"/>
              <a:t>2014.03.06.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28DAB885-C8A4-4972-8805-3A593D7D39DA}" type="slidenum">
              <a:rPr lang="hu-HU" smtClean="0"/>
              <a:t>‹#›</a:t>
            </a:fld>
            <a:endParaRPr lang="hu-HU"/>
          </a:p>
        </p:txBody>
      </p:sp>
      <p:sp>
        <p:nvSpPr>
          <p:cNvPr id="12" name="Title 11"/>
          <p:cNvSpPr>
            <a:spLocks noGrp="1"/>
          </p:cNvSpPr>
          <p:nvPr>
            <p:ph type="title"/>
          </p:nvPr>
        </p:nvSpPr>
        <p:spPr/>
        <p:txBody>
          <a:bodyPr/>
          <a:lstStyle>
            <a:lvl1pPr>
              <a:defRPr>
                <a:solidFill>
                  <a:schemeClr val="tx2"/>
                </a:solidFill>
              </a:defRPr>
            </a:lvl1pPr>
          </a:lstStyle>
          <a:p>
            <a:r>
              <a:rPr lang="hu-HU" smtClean="0"/>
              <a:t>Mintacím szerkesztése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Mintacím szerkesztése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59C46AB8-F920-4C11-99AA-74626F2BDFEE}" type="datetimeFigureOut">
              <a:rPr lang="hu-HU" smtClean="0"/>
              <a:t>2014.03.06.</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28DAB885-C8A4-4972-8805-3A593D7D39DA}" type="slidenum">
              <a:rPr lang="hu-HU" smtClean="0"/>
              <a:t>‹#›</a:t>
            </a:fld>
            <a:endParaRPr lang="hu-H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59C46AB8-F920-4C11-99AA-74626F2BDFEE}" type="datetimeFigureOut">
              <a:rPr lang="hu-HU" smtClean="0"/>
              <a:t>2014.03.06.</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28DAB885-C8A4-4972-8805-3A593D7D39DA}" type="slidenum">
              <a:rPr lang="hu-HU" smtClean="0"/>
              <a:t>‹#›</a:t>
            </a:fld>
            <a:endParaRPr lang="hu-H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46AB8-F920-4C11-99AA-74626F2BDFEE}" type="datetimeFigureOut">
              <a:rPr lang="hu-HU" smtClean="0"/>
              <a:t>2014.03.06.</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28DAB885-C8A4-4972-8805-3A593D7D39DA}"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hu-HU" smtClean="0"/>
              <a:t>Mintacím szerkesztése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59C46AB8-F920-4C11-99AA-74626F2BDFEE}" type="datetimeFigureOut">
              <a:rPr lang="hu-HU" smtClean="0"/>
              <a:t>2014.03.06.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28DAB885-C8A4-4972-8805-3A593D7D39DA}" type="slidenum">
              <a:rPr lang="hu-HU" smtClean="0"/>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hu-HU" smtClean="0"/>
              <a:t>Mintacím szerkesztése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59C46AB8-F920-4C11-99AA-74626F2BDFEE}" type="datetimeFigureOut">
              <a:rPr lang="hu-HU" smtClean="0"/>
              <a:t>2014.03.06.</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28DAB885-C8A4-4972-8805-3A593D7D39DA}" type="slidenum">
              <a:rPr lang="hu-HU" smtClean="0"/>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hu-HU" smtClean="0"/>
              <a:t>Mintacím szerkesztése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9C46AB8-F920-4C11-99AA-74626F2BDFEE}" type="datetimeFigureOut">
              <a:rPr lang="hu-HU" smtClean="0"/>
              <a:t>2014.03.06.</a:t>
            </a:fld>
            <a:endParaRPr lang="hu-H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hu-H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8DAB885-C8A4-4972-8805-3A593D7D39DA}" type="slidenum">
              <a:rPr lang="hu-HU" smtClean="0"/>
              <a:t>‹#›</a:t>
            </a:fld>
            <a:endParaRPr lang="hu-HU"/>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331640" y="3645024"/>
            <a:ext cx="6400800" cy="63361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hu-HU"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Schweinsuppe</a:t>
            </a:r>
            <a:r>
              <a:rPr lang="hu-H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hu-H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hu-HU" dirty="0" smtClean="0">
                <a:effectLst/>
              </a:rPr>
              <a:t/>
            </a:r>
            <a:br>
              <a:rPr lang="hu-HU" dirty="0" smtClean="0">
                <a:effectLst/>
              </a:rPr>
            </a:br>
            <a:r>
              <a:rPr lang="hu-HU" dirty="0" err="1" smtClean="0">
                <a:effectLst/>
              </a:rPr>
              <a:t>Fleischsuppn</a:t>
            </a:r>
            <a:endParaRPr lang="hu-H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4343098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0"/>
            <a:ext cx="9144000" cy="6858000"/>
          </a:xfrm>
        </p:spPr>
        <p:txBody>
          <a:bodyPr/>
          <a:lstStyle/>
          <a:p>
            <a:pPr algn="l"/>
            <a:r>
              <a:rPr lang="hu-HU" sz="3200" dirty="0" err="1" smtClean="0"/>
              <a:t>Zutaten</a:t>
            </a:r>
            <a:r>
              <a:rPr lang="hu-HU" sz="3200" dirty="0" smtClean="0"/>
              <a:t>:	</a:t>
            </a:r>
            <a:r>
              <a:rPr lang="hu-HU" sz="1800" dirty="0" smtClean="0"/>
              <a:t>	</a:t>
            </a:r>
            <a:r>
              <a:rPr lang="hu-HU" sz="1800" dirty="0" smtClean="0"/>
              <a:t/>
            </a:r>
            <a:br>
              <a:rPr lang="hu-HU" sz="1800" dirty="0" smtClean="0"/>
            </a:br>
            <a:r>
              <a:rPr lang="hu-HU" sz="1800" dirty="0"/>
              <a:t/>
            </a:r>
            <a:br>
              <a:rPr lang="hu-HU" sz="1800" dirty="0"/>
            </a:br>
            <a:r>
              <a:rPr lang="hu-HU" sz="1800" dirty="0" smtClean="0"/>
              <a:t>	</a:t>
            </a:r>
            <a:r>
              <a:rPr lang="hu-HU" sz="1800" dirty="0" smtClean="0"/>
              <a:t>-</a:t>
            </a:r>
            <a:r>
              <a:rPr lang="hu-HU" sz="1800" dirty="0" smtClean="0"/>
              <a:t>1 </a:t>
            </a:r>
            <a:r>
              <a:rPr lang="hu-HU" sz="1800" dirty="0" err="1" smtClean="0"/>
              <a:t>gerächerte</a:t>
            </a:r>
            <a:r>
              <a:rPr lang="hu-HU" sz="1800" dirty="0" smtClean="0"/>
              <a:t> </a:t>
            </a:r>
            <a:r>
              <a:rPr lang="hu-HU" sz="1800" dirty="0" err="1" smtClean="0"/>
              <a:t>Bratwurst</a:t>
            </a:r>
            <a:r>
              <a:rPr lang="hu-HU" sz="1800" dirty="0" smtClean="0"/>
              <a:t> </a:t>
            </a:r>
            <a:br>
              <a:rPr lang="hu-HU" sz="1800" dirty="0" smtClean="0"/>
            </a:br>
            <a:r>
              <a:rPr lang="hu-HU" sz="1800" dirty="0"/>
              <a:t>	</a:t>
            </a:r>
            <a:r>
              <a:rPr lang="hu-HU" sz="1800" dirty="0" smtClean="0"/>
              <a:t>-300g </a:t>
            </a:r>
            <a:r>
              <a:rPr lang="hu-HU" sz="1800" dirty="0" err="1" smtClean="0"/>
              <a:t>geräucherte</a:t>
            </a:r>
            <a:r>
              <a:rPr lang="hu-HU" sz="1800" dirty="0" smtClean="0"/>
              <a:t> </a:t>
            </a:r>
            <a:r>
              <a:rPr lang="hu-HU" sz="1800" dirty="0" err="1" smtClean="0"/>
              <a:t>Rippen</a:t>
            </a:r>
            <a:r>
              <a:rPr lang="hu-HU" sz="1800" dirty="0" smtClean="0"/>
              <a:t/>
            </a:r>
            <a:br>
              <a:rPr lang="hu-HU" sz="1800" dirty="0" smtClean="0"/>
            </a:br>
            <a:r>
              <a:rPr lang="hu-HU" sz="1800" dirty="0"/>
              <a:t>	</a:t>
            </a:r>
            <a:r>
              <a:rPr lang="hu-HU" sz="1800" dirty="0" smtClean="0"/>
              <a:t>-</a:t>
            </a:r>
            <a:r>
              <a:rPr lang="hu-HU" sz="1800" dirty="0" smtClean="0"/>
              <a:t>1 </a:t>
            </a:r>
            <a:r>
              <a:rPr lang="hu-HU" sz="1800" dirty="0" err="1" smtClean="0"/>
              <a:t>Zwiebel</a:t>
            </a:r>
            <a:r>
              <a:rPr lang="hu-HU" sz="1800" dirty="0" smtClean="0"/>
              <a:t/>
            </a:r>
            <a:br>
              <a:rPr lang="hu-HU" sz="1800" dirty="0" smtClean="0"/>
            </a:br>
            <a:r>
              <a:rPr lang="hu-HU" sz="1800" dirty="0"/>
              <a:t>	</a:t>
            </a:r>
            <a:r>
              <a:rPr lang="hu-HU" sz="1800" dirty="0" smtClean="0"/>
              <a:t>-</a:t>
            </a:r>
            <a:r>
              <a:rPr lang="hu-HU" sz="1800" dirty="0" smtClean="0"/>
              <a:t>2 </a:t>
            </a:r>
            <a:r>
              <a:rPr lang="hu-HU" sz="1800" dirty="0" err="1" smtClean="0"/>
              <a:t>Knoblauchzehen</a:t>
            </a:r>
            <a:r>
              <a:rPr lang="hu-HU" sz="1800" dirty="0"/>
              <a:t/>
            </a:r>
            <a:br>
              <a:rPr lang="hu-HU" sz="1800" dirty="0"/>
            </a:br>
            <a:r>
              <a:rPr lang="hu-HU" sz="1800" dirty="0" smtClean="0"/>
              <a:t>	</a:t>
            </a:r>
            <a:r>
              <a:rPr lang="hu-HU" sz="1800" dirty="0" smtClean="0"/>
              <a:t>-</a:t>
            </a:r>
            <a:r>
              <a:rPr lang="hu-HU" sz="1800" dirty="0" smtClean="0"/>
              <a:t>3 </a:t>
            </a:r>
            <a:r>
              <a:rPr lang="hu-HU" sz="1800" dirty="0" err="1" smtClean="0"/>
              <a:t>Kartoffeln</a:t>
            </a:r>
            <a:r>
              <a:rPr lang="hu-HU" sz="1800" dirty="0" smtClean="0"/>
              <a:t/>
            </a:r>
            <a:br>
              <a:rPr lang="hu-HU" sz="1800" dirty="0" smtClean="0"/>
            </a:br>
            <a:r>
              <a:rPr lang="hu-HU" sz="1800" dirty="0"/>
              <a:t>	</a:t>
            </a:r>
            <a:r>
              <a:rPr lang="hu-HU" sz="1800" dirty="0" smtClean="0"/>
              <a:t>-</a:t>
            </a:r>
            <a:r>
              <a:rPr lang="hu-HU" sz="1800" dirty="0" smtClean="0"/>
              <a:t>2 </a:t>
            </a:r>
            <a:r>
              <a:rPr lang="hu-HU" sz="1800" dirty="0" err="1" smtClean="0"/>
              <a:t>Petersilienwurzeln</a:t>
            </a:r>
            <a:r>
              <a:rPr lang="hu-HU" sz="1800" dirty="0" smtClean="0"/>
              <a:t/>
            </a:r>
            <a:br>
              <a:rPr lang="hu-HU" sz="1800" dirty="0" smtClean="0"/>
            </a:br>
            <a:r>
              <a:rPr lang="hu-HU" sz="1800" dirty="0"/>
              <a:t>	</a:t>
            </a:r>
            <a:r>
              <a:rPr lang="hu-HU" sz="1800" dirty="0" err="1" smtClean="0"/>
              <a:t>-</a:t>
            </a:r>
            <a:r>
              <a:rPr lang="hu-HU" sz="1800" dirty="0" err="1" smtClean="0"/>
              <a:t>2</a:t>
            </a:r>
            <a:r>
              <a:rPr lang="hu-HU" sz="1800" dirty="0" smtClean="0"/>
              <a:t> </a:t>
            </a:r>
            <a:r>
              <a:rPr lang="hu-HU" sz="1800" dirty="0" err="1" smtClean="0"/>
              <a:t>Mören</a:t>
            </a:r>
            <a:r>
              <a:rPr lang="hu-HU" sz="1800" dirty="0" smtClean="0"/>
              <a:t/>
            </a:r>
            <a:br>
              <a:rPr lang="hu-HU" sz="1800" dirty="0" smtClean="0"/>
            </a:br>
            <a:r>
              <a:rPr lang="hu-HU" sz="1800" dirty="0"/>
              <a:t>	</a:t>
            </a:r>
            <a:r>
              <a:rPr lang="hu-HU" sz="1800" dirty="0" smtClean="0"/>
              <a:t>-</a:t>
            </a:r>
            <a:r>
              <a:rPr lang="hu-HU" sz="1800" dirty="0" smtClean="0"/>
              <a:t>1 </a:t>
            </a:r>
            <a:r>
              <a:rPr lang="hu-HU" sz="1800" dirty="0" err="1" smtClean="0"/>
              <a:t>Paprikaschoten</a:t>
            </a:r>
            <a:r>
              <a:rPr lang="hu-HU" sz="1800" dirty="0" smtClean="0"/>
              <a:t/>
            </a:r>
            <a:br>
              <a:rPr lang="hu-HU" sz="1800" dirty="0" smtClean="0"/>
            </a:br>
            <a:r>
              <a:rPr lang="hu-HU" sz="1800" dirty="0"/>
              <a:t>	</a:t>
            </a:r>
            <a:r>
              <a:rPr lang="hu-HU" sz="1800" dirty="0" smtClean="0"/>
              <a:t>-</a:t>
            </a:r>
            <a:r>
              <a:rPr lang="hu-HU" sz="1800" dirty="0" smtClean="0"/>
              <a:t>50g </a:t>
            </a:r>
            <a:r>
              <a:rPr lang="hu-HU" sz="1800" dirty="0" err="1" smtClean="0"/>
              <a:t>grüne</a:t>
            </a:r>
            <a:r>
              <a:rPr lang="hu-HU" sz="1800" dirty="0" smtClean="0"/>
              <a:t> </a:t>
            </a:r>
            <a:r>
              <a:rPr lang="hu-HU" sz="1800" dirty="0" err="1" smtClean="0"/>
              <a:t>Bohnen</a:t>
            </a:r>
            <a:r>
              <a:rPr lang="hu-HU" sz="1800" dirty="0" smtClean="0"/>
              <a:t/>
            </a:r>
            <a:br>
              <a:rPr lang="hu-HU" sz="1800" dirty="0" smtClean="0"/>
            </a:br>
            <a:r>
              <a:rPr lang="hu-HU" sz="1800" dirty="0"/>
              <a:t>	</a:t>
            </a:r>
            <a:r>
              <a:rPr lang="hu-HU" sz="1800" dirty="0" err="1" smtClean="0"/>
              <a:t>-</a:t>
            </a:r>
            <a:r>
              <a:rPr lang="hu-HU" sz="1800" dirty="0" err="1" smtClean="0"/>
              <a:t>gezupfte</a:t>
            </a:r>
            <a:r>
              <a:rPr lang="hu-HU" sz="1800" dirty="0" smtClean="0"/>
              <a:t> </a:t>
            </a:r>
            <a:r>
              <a:rPr lang="hu-HU" sz="1800" dirty="0" err="1" smtClean="0"/>
              <a:t>Nockerln</a:t>
            </a:r>
            <a:r>
              <a:rPr lang="hu-HU" sz="1800" dirty="0" smtClean="0"/>
              <a:t> </a:t>
            </a:r>
            <a:br>
              <a:rPr lang="hu-HU" sz="1800" dirty="0" smtClean="0"/>
            </a:br>
            <a:r>
              <a:rPr lang="hu-HU" sz="1800" dirty="0"/>
              <a:t>	</a:t>
            </a:r>
            <a:r>
              <a:rPr lang="hu-HU" sz="1800" dirty="0" err="1" smtClean="0"/>
              <a:t>-</a:t>
            </a:r>
            <a:r>
              <a:rPr lang="hu-HU" sz="1800" dirty="0" err="1" smtClean="0"/>
              <a:t>Nudeln</a:t>
            </a:r>
            <a:r>
              <a:rPr lang="hu-HU" sz="1800" dirty="0" smtClean="0"/>
              <a:t> </a:t>
            </a:r>
            <a:r>
              <a:rPr lang="hu-HU" sz="1800" dirty="0" err="1" smtClean="0"/>
              <a:t>als</a:t>
            </a:r>
            <a:r>
              <a:rPr lang="hu-HU" sz="1800" dirty="0" smtClean="0"/>
              <a:t> </a:t>
            </a:r>
            <a:r>
              <a:rPr lang="hu-HU" sz="1800" dirty="0" err="1" smtClean="0"/>
              <a:t>Einlage</a:t>
            </a:r>
            <a:r>
              <a:rPr lang="hu-HU" sz="1800" dirty="0"/>
              <a:t/>
            </a:r>
            <a:br>
              <a:rPr lang="hu-HU" sz="1800" dirty="0"/>
            </a:br>
            <a:r>
              <a:rPr lang="hu-HU" sz="1800" dirty="0" smtClean="0"/>
              <a:t>	</a:t>
            </a:r>
            <a:r>
              <a:rPr lang="hu-HU" sz="1800" dirty="0" err="1" smtClean="0"/>
              <a:t>-</a:t>
            </a:r>
            <a:r>
              <a:rPr lang="hu-HU" sz="1800" dirty="0" err="1" smtClean="0"/>
              <a:t>Salz</a:t>
            </a:r>
            <a:r>
              <a:rPr lang="hu-HU" sz="1800" dirty="0" smtClean="0"/>
              <a:t> und </a:t>
            </a:r>
            <a:r>
              <a:rPr lang="hu-HU" sz="1800" dirty="0" err="1" smtClean="0"/>
              <a:t>Gewürzpaprika</a:t>
            </a:r>
            <a:r>
              <a:rPr lang="hu-HU" sz="1800" dirty="0" smtClean="0"/>
              <a:t/>
            </a:r>
            <a:br>
              <a:rPr lang="hu-HU" sz="1800" dirty="0" smtClean="0"/>
            </a:br>
            <a:r>
              <a:rPr lang="hu-HU" sz="1800" dirty="0"/>
              <a:t>	</a:t>
            </a:r>
          </a:p>
        </p:txBody>
      </p:sp>
    </p:spTree>
    <p:extLst>
      <p:ext uri="{BB962C8B-B14F-4D97-AF65-F5344CB8AC3E}">
        <p14:creationId xmlns:p14="http://schemas.microsoft.com/office/powerpoint/2010/main" val="23788678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694" y="-171400"/>
            <a:ext cx="9144000" cy="7029400"/>
          </a:xfrm>
        </p:spPr>
        <p:txBody>
          <a:bodyPr/>
          <a:lstStyle/>
          <a:p>
            <a:r>
              <a:rPr lang="hu-HU" dirty="0" err="1" smtClean="0"/>
              <a:t>Zubereitung</a:t>
            </a:r>
            <a:r>
              <a:rPr lang="hu-HU" dirty="0" smtClean="0"/>
              <a:t/>
            </a:r>
            <a:br>
              <a:rPr lang="hu-HU" dirty="0" smtClean="0"/>
            </a:br>
            <a:r>
              <a:rPr lang="hu-HU" dirty="0" smtClean="0"/>
              <a:t/>
            </a:r>
            <a:br>
              <a:rPr lang="hu-HU" dirty="0" smtClean="0"/>
            </a:br>
            <a:r>
              <a:rPr lang="hu-HU" sz="2400" dirty="0"/>
              <a:t/>
            </a:r>
            <a:br>
              <a:rPr lang="hu-HU" sz="2400" dirty="0"/>
            </a:br>
            <a:r>
              <a:rPr lang="hu-HU" sz="2400" dirty="0" err="1" smtClean="0"/>
              <a:t>Bratwurst</a:t>
            </a:r>
            <a:r>
              <a:rPr lang="hu-HU" sz="2400" dirty="0" smtClean="0"/>
              <a:t>, </a:t>
            </a:r>
            <a:r>
              <a:rPr lang="hu-HU" sz="2400" dirty="0" err="1" smtClean="0"/>
              <a:t>zerkleinertes</a:t>
            </a:r>
            <a:r>
              <a:rPr lang="hu-HU" sz="2400" dirty="0" smtClean="0"/>
              <a:t> </a:t>
            </a:r>
            <a:r>
              <a:rPr lang="hu-HU" sz="2400" dirty="0" err="1" smtClean="0"/>
              <a:t>Wurzelwerk</a:t>
            </a:r>
            <a:r>
              <a:rPr lang="hu-HU" sz="2400" dirty="0" smtClean="0"/>
              <a:t>, </a:t>
            </a:r>
            <a:r>
              <a:rPr lang="hu-HU" sz="2400" dirty="0" err="1" smtClean="0"/>
              <a:t>Knoblauch</a:t>
            </a:r>
            <a:r>
              <a:rPr lang="hu-HU" sz="2400" dirty="0" smtClean="0"/>
              <a:t>, </a:t>
            </a:r>
            <a:r>
              <a:rPr lang="hu-HU" sz="2400" dirty="0" err="1" smtClean="0"/>
              <a:t>würflig</a:t>
            </a:r>
            <a:r>
              <a:rPr lang="hu-HU" sz="2400" dirty="0" smtClean="0"/>
              <a:t> </a:t>
            </a:r>
            <a:r>
              <a:rPr lang="hu-HU" sz="2400" dirty="0" err="1" smtClean="0"/>
              <a:t>geschichnittene</a:t>
            </a:r>
            <a:r>
              <a:rPr lang="hu-HU" sz="2400" dirty="0" smtClean="0"/>
              <a:t> </a:t>
            </a:r>
            <a:r>
              <a:rPr lang="hu-HU" sz="2400" dirty="0" err="1" smtClean="0"/>
              <a:t>Paprikaschote</a:t>
            </a:r>
            <a:r>
              <a:rPr lang="hu-HU" sz="2400" dirty="0" smtClean="0"/>
              <a:t>, </a:t>
            </a:r>
            <a:r>
              <a:rPr lang="hu-HU" sz="2400" dirty="0" err="1" smtClean="0"/>
              <a:t>zerkleinerte</a:t>
            </a:r>
            <a:r>
              <a:rPr lang="hu-HU" sz="2400" dirty="0" smtClean="0"/>
              <a:t> </a:t>
            </a:r>
            <a:r>
              <a:rPr lang="hu-HU" sz="2400" dirty="0" err="1" smtClean="0"/>
              <a:t>Bohnen</a:t>
            </a:r>
            <a:r>
              <a:rPr lang="hu-HU" sz="2400" dirty="0" smtClean="0"/>
              <a:t>, </a:t>
            </a:r>
            <a:r>
              <a:rPr lang="hu-HU" sz="2400" dirty="0" err="1" smtClean="0"/>
              <a:t>in</a:t>
            </a:r>
            <a:r>
              <a:rPr lang="hu-HU" sz="2400" dirty="0" smtClean="0"/>
              <a:t> </a:t>
            </a:r>
            <a:r>
              <a:rPr lang="hu-HU" sz="2400" dirty="0" err="1" smtClean="0"/>
              <a:t>Streifen</a:t>
            </a:r>
            <a:r>
              <a:rPr lang="hu-HU" sz="2400" dirty="0" smtClean="0"/>
              <a:t> </a:t>
            </a:r>
            <a:r>
              <a:rPr lang="hu-HU" sz="2400" dirty="0" err="1" smtClean="0"/>
              <a:t>geschnittene</a:t>
            </a:r>
            <a:r>
              <a:rPr lang="hu-HU" sz="2400" dirty="0" smtClean="0"/>
              <a:t> </a:t>
            </a:r>
            <a:r>
              <a:rPr lang="hu-HU" sz="2400" dirty="0" err="1" smtClean="0"/>
              <a:t>Kartoffeln</a:t>
            </a:r>
            <a:r>
              <a:rPr lang="hu-HU" sz="2400" dirty="0" smtClean="0"/>
              <a:t>, </a:t>
            </a:r>
            <a:r>
              <a:rPr lang="hu-HU" sz="2400" dirty="0" err="1" smtClean="0"/>
              <a:t>halbierte</a:t>
            </a:r>
            <a:r>
              <a:rPr lang="hu-HU" sz="2400" dirty="0" smtClean="0"/>
              <a:t> </a:t>
            </a:r>
            <a:r>
              <a:rPr lang="hu-HU" sz="2400" dirty="0" err="1" smtClean="0"/>
              <a:t>Zwiebel</a:t>
            </a:r>
            <a:r>
              <a:rPr lang="hu-HU" sz="2400" dirty="0" smtClean="0"/>
              <a:t> </a:t>
            </a:r>
            <a:r>
              <a:rPr lang="hu-HU" sz="2400" dirty="0" err="1" smtClean="0"/>
              <a:t>in</a:t>
            </a:r>
            <a:r>
              <a:rPr lang="hu-HU" sz="2400" dirty="0" smtClean="0"/>
              <a:t> 2 Liter </a:t>
            </a:r>
            <a:r>
              <a:rPr lang="hu-HU" sz="2400" dirty="0" err="1" smtClean="0"/>
              <a:t>Wasser</a:t>
            </a:r>
            <a:r>
              <a:rPr lang="hu-HU" sz="2400" dirty="0" smtClean="0"/>
              <a:t> </a:t>
            </a:r>
            <a:r>
              <a:rPr lang="hu-HU" sz="2400" dirty="0" err="1" smtClean="0"/>
              <a:t>bei</a:t>
            </a:r>
            <a:r>
              <a:rPr lang="hu-HU" sz="2400" dirty="0" smtClean="0"/>
              <a:t> </a:t>
            </a:r>
            <a:r>
              <a:rPr lang="hu-HU" sz="2400" dirty="0" err="1" smtClean="0"/>
              <a:t>mäßiger</a:t>
            </a:r>
            <a:r>
              <a:rPr lang="hu-HU" sz="2400" dirty="0" smtClean="0"/>
              <a:t> </a:t>
            </a:r>
            <a:r>
              <a:rPr lang="hu-HU" sz="2400" dirty="0" err="1" smtClean="0"/>
              <a:t>Hitze</a:t>
            </a:r>
            <a:r>
              <a:rPr lang="hu-HU" sz="2400" dirty="0" smtClean="0"/>
              <a:t> </a:t>
            </a:r>
            <a:r>
              <a:rPr lang="hu-HU" sz="2400" dirty="0" err="1" smtClean="0"/>
              <a:t>gar</a:t>
            </a:r>
            <a:r>
              <a:rPr lang="hu-HU" sz="2400" dirty="0" smtClean="0"/>
              <a:t> </a:t>
            </a:r>
            <a:r>
              <a:rPr lang="hu-HU" sz="2400" dirty="0" err="1" smtClean="0"/>
              <a:t>kochen.Die</a:t>
            </a:r>
            <a:r>
              <a:rPr lang="hu-HU" sz="2400" dirty="0" smtClean="0"/>
              <a:t> </a:t>
            </a:r>
            <a:r>
              <a:rPr lang="hu-HU" sz="2400" dirty="0" err="1" smtClean="0"/>
              <a:t>garen</a:t>
            </a:r>
            <a:r>
              <a:rPr lang="hu-HU" sz="2400" dirty="0" smtClean="0"/>
              <a:t> </a:t>
            </a:r>
            <a:r>
              <a:rPr lang="hu-HU" sz="2400" dirty="0" err="1" smtClean="0"/>
              <a:t>Kartoffeln</a:t>
            </a:r>
            <a:r>
              <a:rPr lang="hu-HU" sz="2400" dirty="0" smtClean="0"/>
              <a:t> und die </a:t>
            </a:r>
            <a:r>
              <a:rPr lang="hu-HU" sz="2400" dirty="0" err="1" smtClean="0"/>
              <a:t>Wurst</a:t>
            </a:r>
            <a:r>
              <a:rPr lang="hu-HU" sz="2400" dirty="0" smtClean="0"/>
              <a:t> </a:t>
            </a:r>
            <a:r>
              <a:rPr lang="hu-HU" sz="2400" dirty="0" err="1" smtClean="0"/>
              <a:t>aus</a:t>
            </a:r>
            <a:r>
              <a:rPr lang="hu-HU" sz="2400" dirty="0" smtClean="0"/>
              <a:t> der </a:t>
            </a:r>
            <a:r>
              <a:rPr lang="hu-HU" sz="2400" dirty="0" err="1" smtClean="0"/>
              <a:t>Brühe</a:t>
            </a:r>
            <a:r>
              <a:rPr lang="hu-HU" sz="2400" dirty="0" smtClean="0"/>
              <a:t> </a:t>
            </a:r>
            <a:r>
              <a:rPr lang="hu-HU" sz="2400" dirty="0" err="1" smtClean="0"/>
              <a:t>nehmen</a:t>
            </a:r>
            <a:r>
              <a:rPr lang="hu-HU" sz="2400" dirty="0" smtClean="0"/>
              <a:t>. </a:t>
            </a:r>
            <a:r>
              <a:rPr lang="hu-HU" sz="2400" dirty="0" err="1" smtClean="0"/>
              <a:t>Ist</a:t>
            </a:r>
            <a:r>
              <a:rPr lang="hu-HU" sz="2400" dirty="0" smtClean="0"/>
              <a:t> </a:t>
            </a:r>
            <a:r>
              <a:rPr lang="hu-HU" sz="2400" dirty="0" smtClean="0"/>
              <a:t>die </a:t>
            </a:r>
            <a:r>
              <a:rPr lang="hu-HU" sz="2400" dirty="0" err="1" smtClean="0"/>
              <a:t>Brühe</a:t>
            </a:r>
            <a:r>
              <a:rPr lang="hu-HU" sz="2400" dirty="0" smtClean="0"/>
              <a:t> </a:t>
            </a:r>
            <a:r>
              <a:rPr lang="hu-HU" sz="2400" dirty="0" err="1" smtClean="0"/>
              <a:t>zu</a:t>
            </a:r>
            <a:r>
              <a:rPr lang="hu-HU" sz="2400" dirty="0" smtClean="0"/>
              <a:t> </a:t>
            </a:r>
            <a:r>
              <a:rPr lang="hu-HU" sz="2400" dirty="0" err="1" smtClean="0"/>
              <a:t>salzig</a:t>
            </a:r>
            <a:r>
              <a:rPr lang="hu-HU" sz="2400" dirty="0" smtClean="0"/>
              <a:t>, </a:t>
            </a:r>
            <a:r>
              <a:rPr lang="hu-HU" sz="2400" dirty="0" err="1" smtClean="0"/>
              <a:t>etwas</a:t>
            </a:r>
            <a:r>
              <a:rPr lang="hu-HU" sz="2400" dirty="0" smtClean="0"/>
              <a:t> </a:t>
            </a:r>
            <a:r>
              <a:rPr lang="hu-HU" sz="2400" dirty="0" err="1" smtClean="0"/>
              <a:t>Wasser</a:t>
            </a:r>
            <a:r>
              <a:rPr lang="hu-HU" sz="2400" dirty="0" smtClean="0"/>
              <a:t> </a:t>
            </a:r>
            <a:r>
              <a:rPr lang="hu-HU" sz="2400" dirty="0" err="1" smtClean="0"/>
              <a:t>zugeben</a:t>
            </a:r>
            <a:r>
              <a:rPr lang="hu-HU" sz="2400" dirty="0" smtClean="0"/>
              <a:t> und </a:t>
            </a:r>
            <a:r>
              <a:rPr lang="hu-HU" sz="2400" dirty="0" err="1" smtClean="0"/>
              <a:t>aufkochen</a:t>
            </a:r>
            <a:r>
              <a:rPr lang="hu-HU" sz="2400" dirty="0" smtClean="0"/>
              <a:t> </a:t>
            </a:r>
            <a:r>
              <a:rPr lang="hu-HU" sz="2400" dirty="0" err="1" smtClean="0"/>
              <a:t>lassen</a:t>
            </a:r>
            <a:r>
              <a:rPr lang="hu-HU" sz="2400" dirty="0" smtClean="0"/>
              <a:t>. </a:t>
            </a:r>
            <a:r>
              <a:rPr lang="hu-HU" sz="2400" dirty="0" err="1" smtClean="0"/>
              <a:t>In</a:t>
            </a:r>
            <a:r>
              <a:rPr lang="hu-HU" sz="2400" dirty="0" smtClean="0"/>
              <a:t> die </a:t>
            </a:r>
            <a:r>
              <a:rPr lang="hu-HU" sz="2400" dirty="0" err="1" smtClean="0"/>
              <a:t>kochende</a:t>
            </a:r>
            <a:r>
              <a:rPr lang="hu-HU" sz="2400" dirty="0" smtClean="0"/>
              <a:t> </a:t>
            </a:r>
            <a:r>
              <a:rPr lang="hu-HU" sz="2400" dirty="0" err="1" smtClean="0"/>
              <a:t>Brühe</a:t>
            </a:r>
            <a:r>
              <a:rPr lang="hu-HU" sz="2400" dirty="0" smtClean="0"/>
              <a:t> </a:t>
            </a:r>
            <a:r>
              <a:rPr lang="hu-HU" sz="2400" dirty="0" err="1" smtClean="0"/>
              <a:t>Nudeln</a:t>
            </a:r>
            <a:r>
              <a:rPr lang="hu-HU" sz="2400" dirty="0" smtClean="0"/>
              <a:t> </a:t>
            </a:r>
            <a:r>
              <a:rPr lang="hu-HU" sz="2400" dirty="0" err="1" smtClean="0"/>
              <a:t>oder</a:t>
            </a:r>
            <a:r>
              <a:rPr lang="hu-HU" sz="2400" dirty="0" smtClean="0"/>
              <a:t> </a:t>
            </a:r>
            <a:r>
              <a:rPr lang="hu-HU" sz="2400" dirty="0" err="1" smtClean="0"/>
              <a:t>gezupfte</a:t>
            </a:r>
            <a:r>
              <a:rPr lang="hu-HU" sz="2400" dirty="0" smtClean="0"/>
              <a:t> </a:t>
            </a:r>
            <a:r>
              <a:rPr lang="hu-HU" sz="2400" dirty="0" err="1" smtClean="0"/>
              <a:t>Nockerln</a:t>
            </a:r>
            <a:r>
              <a:rPr lang="hu-HU" sz="2400" dirty="0" smtClean="0"/>
              <a:t> </a:t>
            </a:r>
            <a:r>
              <a:rPr lang="hu-HU" sz="2400" dirty="0" err="1" smtClean="0"/>
              <a:t>geben</a:t>
            </a:r>
            <a:r>
              <a:rPr lang="hu-HU" sz="2400" dirty="0" smtClean="0"/>
              <a:t> und </a:t>
            </a:r>
            <a:r>
              <a:rPr lang="hu-HU" sz="2400" dirty="0" err="1" smtClean="0"/>
              <a:t>diese</a:t>
            </a:r>
            <a:r>
              <a:rPr lang="hu-HU" sz="2400" dirty="0" smtClean="0"/>
              <a:t> 5 </a:t>
            </a:r>
            <a:r>
              <a:rPr lang="hu-HU" sz="2400" dirty="0" err="1" smtClean="0"/>
              <a:t>Minuten</a:t>
            </a:r>
            <a:r>
              <a:rPr lang="hu-HU" sz="2400" dirty="0" smtClean="0"/>
              <a:t> </a:t>
            </a:r>
            <a:r>
              <a:rPr lang="hu-HU" sz="2400" dirty="0" err="1" smtClean="0"/>
              <a:t>gar</a:t>
            </a:r>
            <a:r>
              <a:rPr lang="hu-HU" sz="2400" dirty="0" smtClean="0"/>
              <a:t> </a:t>
            </a:r>
            <a:r>
              <a:rPr lang="hu-HU" sz="2400" dirty="0" err="1" smtClean="0"/>
              <a:t>ziehen</a:t>
            </a:r>
            <a:r>
              <a:rPr lang="hu-HU" sz="2400" dirty="0" smtClean="0"/>
              <a:t> </a:t>
            </a:r>
            <a:r>
              <a:rPr lang="hu-HU" sz="2400" dirty="0" err="1" smtClean="0"/>
              <a:t>lassen</a:t>
            </a:r>
            <a:r>
              <a:rPr lang="hu-HU" sz="2400" dirty="0" smtClean="0"/>
              <a:t>. Die </a:t>
            </a:r>
            <a:r>
              <a:rPr lang="hu-HU" sz="2400" dirty="0" err="1" smtClean="0"/>
              <a:t>gekochte</a:t>
            </a:r>
            <a:r>
              <a:rPr lang="hu-HU" sz="2400" dirty="0" smtClean="0"/>
              <a:t> </a:t>
            </a:r>
            <a:r>
              <a:rPr lang="hu-HU" sz="2400" dirty="0" err="1" smtClean="0"/>
              <a:t>Wurst</a:t>
            </a:r>
            <a:r>
              <a:rPr lang="hu-HU" sz="2400" dirty="0" smtClean="0"/>
              <a:t> </a:t>
            </a:r>
            <a:r>
              <a:rPr lang="hu-HU" sz="2400" dirty="0" err="1" smtClean="0"/>
              <a:t>bzw</a:t>
            </a:r>
            <a:r>
              <a:rPr lang="hu-HU" sz="2400" dirty="0" smtClean="0"/>
              <a:t>. </a:t>
            </a:r>
            <a:r>
              <a:rPr lang="hu-HU" sz="2400" dirty="0" err="1"/>
              <a:t>d</a:t>
            </a:r>
            <a:r>
              <a:rPr lang="hu-HU" sz="2400" smtClean="0"/>
              <a:t>as</a:t>
            </a:r>
            <a:r>
              <a:rPr lang="hu-HU" sz="2400" dirty="0" smtClean="0"/>
              <a:t> </a:t>
            </a:r>
            <a:r>
              <a:rPr lang="hu-HU" sz="2400" dirty="0" err="1" smtClean="0"/>
              <a:t>Fleisch</a:t>
            </a:r>
            <a:r>
              <a:rPr lang="hu-HU" sz="2400" dirty="0" smtClean="0"/>
              <a:t> </a:t>
            </a:r>
            <a:r>
              <a:rPr lang="hu-HU" sz="2400" dirty="0" err="1" smtClean="0"/>
              <a:t>in</a:t>
            </a:r>
            <a:r>
              <a:rPr lang="hu-HU" sz="2400" dirty="0" smtClean="0"/>
              <a:t> </a:t>
            </a:r>
            <a:r>
              <a:rPr lang="hu-HU" sz="2400" dirty="0" err="1" smtClean="0"/>
              <a:t>Stücke</a:t>
            </a:r>
            <a:r>
              <a:rPr lang="hu-HU" sz="2400" dirty="0" smtClean="0"/>
              <a:t> </a:t>
            </a:r>
            <a:r>
              <a:rPr lang="hu-HU" sz="2400" dirty="0" err="1" smtClean="0"/>
              <a:t>scheiden</a:t>
            </a:r>
            <a:r>
              <a:rPr lang="hu-HU" sz="2400" dirty="0" smtClean="0"/>
              <a:t> mit </a:t>
            </a:r>
            <a:r>
              <a:rPr lang="hu-HU" sz="2400" dirty="0" err="1" smtClean="0"/>
              <a:t>saurem</a:t>
            </a:r>
            <a:r>
              <a:rPr lang="hu-HU" sz="2400" dirty="0" smtClean="0"/>
              <a:t> </a:t>
            </a:r>
            <a:r>
              <a:rPr lang="hu-HU" sz="2400" dirty="0" err="1" smtClean="0"/>
              <a:t>Kren</a:t>
            </a:r>
            <a:r>
              <a:rPr lang="hu-HU" sz="2400" dirty="0" smtClean="0"/>
              <a:t> </a:t>
            </a:r>
            <a:r>
              <a:rPr lang="hu-HU" sz="2400" dirty="0" err="1" smtClean="0"/>
              <a:t>oder</a:t>
            </a:r>
            <a:r>
              <a:rPr lang="hu-HU" sz="2400" dirty="0" smtClean="0"/>
              <a:t> </a:t>
            </a:r>
            <a:r>
              <a:rPr lang="hu-HU" sz="2400" dirty="0" err="1" smtClean="0"/>
              <a:t>mit</a:t>
            </a:r>
            <a:r>
              <a:rPr lang="hu-HU" sz="2400" dirty="0" smtClean="0"/>
              <a:t> </a:t>
            </a:r>
            <a:r>
              <a:rPr lang="hu-HU" sz="2400" dirty="0" err="1" smtClean="0"/>
              <a:t>Knoblauchsoße</a:t>
            </a:r>
            <a:r>
              <a:rPr lang="hu-HU" sz="2400" dirty="0" smtClean="0"/>
              <a:t> </a:t>
            </a:r>
            <a:r>
              <a:rPr lang="hu-HU" sz="2400" dirty="0" err="1" smtClean="0"/>
              <a:t>sowie</a:t>
            </a:r>
            <a:r>
              <a:rPr lang="hu-HU" sz="2400" dirty="0" smtClean="0"/>
              <a:t> </a:t>
            </a:r>
            <a:r>
              <a:rPr lang="hu-HU" sz="2400" dirty="0" err="1" smtClean="0"/>
              <a:t>mit</a:t>
            </a:r>
            <a:r>
              <a:rPr lang="hu-HU" sz="2400" dirty="0" smtClean="0"/>
              <a:t> den </a:t>
            </a:r>
            <a:r>
              <a:rPr lang="hu-HU" sz="2400" dirty="0" err="1" smtClean="0"/>
              <a:t>in</a:t>
            </a:r>
            <a:r>
              <a:rPr lang="hu-HU" sz="2400" dirty="0" smtClean="0"/>
              <a:t> der </a:t>
            </a:r>
            <a:r>
              <a:rPr lang="hu-HU" sz="2400" dirty="0" err="1" smtClean="0"/>
              <a:t>Brühe</a:t>
            </a:r>
            <a:r>
              <a:rPr lang="hu-HU" sz="2400" dirty="0" smtClean="0"/>
              <a:t> </a:t>
            </a:r>
            <a:r>
              <a:rPr lang="hu-HU" sz="2400" dirty="0" err="1" smtClean="0"/>
              <a:t>gekochten</a:t>
            </a:r>
            <a:r>
              <a:rPr lang="hu-HU" sz="2400" dirty="0" smtClean="0"/>
              <a:t> </a:t>
            </a:r>
            <a:r>
              <a:rPr lang="hu-HU" sz="2400" dirty="0" err="1" smtClean="0"/>
              <a:t>Kartoffeln</a:t>
            </a:r>
            <a:r>
              <a:rPr lang="hu-HU" sz="2400" dirty="0" smtClean="0"/>
              <a:t> </a:t>
            </a:r>
            <a:r>
              <a:rPr lang="hu-HU" sz="2400" dirty="0" err="1" smtClean="0"/>
              <a:t>servieren</a:t>
            </a:r>
            <a:r>
              <a:rPr lang="hu-HU" sz="2400" dirty="0" smtClean="0"/>
              <a:t>.</a:t>
            </a:r>
            <a:endParaRPr lang="hu-HU" dirty="0"/>
          </a:p>
        </p:txBody>
      </p:sp>
    </p:spTree>
    <p:extLst>
      <p:ext uri="{BB962C8B-B14F-4D97-AF65-F5344CB8AC3E}">
        <p14:creationId xmlns:p14="http://schemas.microsoft.com/office/powerpoint/2010/main" val="20301834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mény kötés">
  <a:themeElements>
    <a:clrScheme name="Kemény kötés">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Kemény kötés">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mény kötés">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95</TotalTime>
  <Words>5</Words>
  <Application>Microsoft Office PowerPoint</Application>
  <PresentationFormat>Diavetítés a képernyőre (4:3 oldalarány)</PresentationFormat>
  <Paragraphs>4</Paragraphs>
  <Slides>3</Slides>
  <Notes>1</Notes>
  <HiddenSlides>0</HiddenSlides>
  <MMClips>0</MMClips>
  <ScaleCrop>false</ScaleCrop>
  <HeadingPairs>
    <vt:vector size="4" baseType="variant">
      <vt:variant>
        <vt:lpstr>Téma</vt:lpstr>
      </vt:variant>
      <vt:variant>
        <vt:i4>1</vt:i4>
      </vt:variant>
      <vt:variant>
        <vt:lpstr>Diacímek</vt:lpstr>
      </vt:variant>
      <vt:variant>
        <vt:i4>3</vt:i4>
      </vt:variant>
    </vt:vector>
  </HeadingPairs>
  <TitlesOfParts>
    <vt:vector size="4" baseType="lpstr">
      <vt:lpstr>Kemény kötés</vt:lpstr>
      <vt:lpstr>Schweinsuppe  Fleischsuppn</vt:lpstr>
      <vt:lpstr>Zutaten:     -1 gerächerte Bratwurst   -300g geräucherte Rippen  -1 Zwiebel  -2 Knoblauchzehen  -3 Kartoffeln  -2 Petersilienwurzeln  -2 Mören  -1 Paprikaschoten  -50g grüne Bohnen  -gezupfte Nockerln   -Nudeln als Einlage  -Salz und Gewürzpaprika  </vt:lpstr>
      <vt:lpstr>Zubereitung   Bratwurst, zerkleinertes Wurzelwerk, Knoblauch, würflig geschichnittene Paprikaschote, zerkleinerte Bohnen, in Streifen geschnittene Kartoffeln, halbierte Zwiebel in 2 Liter Wasser bei mäßiger Hitze gar kochen.Die garen Kartoffeln und die Wurst aus der Brühe nehmen. Ist die Brühe zu salzig, etwas Wasser zugeben und aufkochen lassen. In die kochende Brühe Nudeln oder gezupfte Nockerln geben und diese 5 Minuten gar ziehen lassen. Die gekochte Wurst bzw. das Fleisch in Stücke scheiden mit saurem Kren oder mit Knoblauchsoße sowie mit den in der Brühe gekochten Kartoffeln servieren.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Schwein suppe</dc:title>
  <dc:creator>Windows-felhasználó</dc:creator>
  <cp:lastModifiedBy>Windows-felhasználó</cp:lastModifiedBy>
  <cp:revision>8</cp:revision>
  <dcterms:created xsi:type="dcterms:W3CDTF">2014-03-05T09:07:31Z</dcterms:created>
  <dcterms:modified xsi:type="dcterms:W3CDTF">2014-03-06T12:11:11Z</dcterms:modified>
</cp:coreProperties>
</file>